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  <p:sldId id="276" r:id="rId9"/>
    <p:sldId id="275" r:id="rId10"/>
    <p:sldId id="263" r:id="rId11"/>
    <p:sldId id="264" r:id="rId12"/>
    <p:sldId id="27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5749"/>
    <a:srgbClr val="1B5ADD"/>
    <a:srgbClr val="ED7D31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38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svg>
</file>

<file path=ppt/media/image20.png>
</file>

<file path=ppt/media/image21.jpg>
</file>

<file path=ppt/media/image22.png>
</file>

<file path=ppt/media/image23.png>
</file>

<file path=ppt/media/image24.svg>
</file>

<file path=ppt/media/image25.jpg>
</file>

<file path=ppt/media/image26.png>
</file>

<file path=ppt/media/image27.png>
</file>

<file path=ppt/media/image28.png>
</file>

<file path=ppt/media/image29.jpg>
</file>

<file path=ppt/media/image3.png>
</file>

<file path=ppt/media/image4.jpeg>
</file>

<file path=ppt/media/image5.pn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BFD92-3320-40F2-A1A7-D2B8C6A937B2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9D66BC-1FCA-4FD8-A435-647B9E5E4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11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44F9E-1C23-4D88-9FB7-522EC6F5FA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295A20-78BB-4CFA-89B3-7D1DB2760E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170F41-ABC4-47F2-9097-DE1A62EBE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77286-1E19-4CFD-8027-22919FD617A0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AF8D8-6603-4CA6-8E8D-DA1601DF1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B8DA2-3B5F-4F0D-A3FD-61EB7A671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5E30B-D09E-426F-AB93-617B278EE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06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FF780-3506-4095-B5D4-D9561B5D4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273A23-1063-49AD-A00E-F99937A799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CC30FB-10CC-4561-B06B-A21E00528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77286-1E19-4CFD-8027-22919FD617A0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24295-AEE7-49D7-ACA5-563DA2E1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1103D-778E-4D87-8ED2-23C3CA324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5E30B-D09E-426F-AB93-617B278EE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126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3BD241-BEFC-4300-AAD7-BA8660A64C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A12309-BFC4-42E8-B3FF-7E9B4F09B4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F8F408-25EA-4C60-952B-9B8FB9A36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77286-1E19-4CFD-8027-22919FD617A0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C875CF-78FC-4C1C-8B6B-708666041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51221-26DD-4455-9C33-27F5C267D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5E30B-D09E-426F-AB93-617B278EE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795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67CD-CA23-4ED6-833F-1413005B3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8E0A0-42FE-4433-B696-885FC32DA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DCBA1-4C31-4786-869F-706B9AAF7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77286-1E19-4CFD-8027-22919FD617A0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09E9F-F450-40D1-A93D-204EB6FEE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0F5B4F-F348-4FAA-89B5-DD3918C6D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5E30B-D09E-426F-AB93-617B278EE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429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7AA52-2E59-459C-92CF-4D9E061FC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C14AF4-AD58-4A21-8A8F-750C78E8AC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68C1A-35C9-41EE-A71E-E728704A1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77286-1E19-4CFD-8027-22919FD617A0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25353A-4F9F-4777-81BE-FE3A9E850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411EBF-B42B-4FB7-BB14-53E884292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5E30B-D09E-426F-AB93-617B278EE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797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CECB7-E707-4879-AD1E-CF879354C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25735-B1A9-4B20-809E-686094CFFC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4D67F7-013B-4B76-9A96-D2418401E0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C1DE23-B54C-404D-AEAD-D775562D0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77286-1E19-4CFD-8027-22919FD617A0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D56B06-B984-4DC1-9E1C-505E15465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D6F4C3-9CD3-47E3-BDAA-3370BFD2C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5E30B-D09E-426F-AB93-617B278EE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929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01C05-D099-4F32-969E-C1C59E99E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BDE444-D761-4A5C-ABD2-40111298FB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08EDAA-D0C3-44D2-A81D-BC1BB60C28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8B13D5-C7A7-4116-B743-8BDB8C9E2B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214B60-81CB-480A-A222-96909184CC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9B39A6-F677-4A01-B7A1-6DAD671EB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77286-1E19-4CFD-8027-22919FD617A0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AAAB80-034E-4F50-A097-2F8A92CD6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08F9A9-0927-4239-9F0B-486A12D76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5E30B-D09E-426F-AB93-617B278EE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39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48477-5A18-452F-91A4-BACFB122D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807793-294C-4CEE-912A-B11186A6A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77286-1E19-4CFD-8027-22919FD617A0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5F46C4-7FD5-4826-A7E0-F8BE72043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477A33-CFA0-44A7-AE06-E36B2FC52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5E30B-D09E-426F-AB93-617B278EE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198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E3FA0B-55ED-455A-B3C3-6688B62C4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77286-1E19-4CFD-8027-22919FD617A0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2EC726-B71D-4B2D-971C-76FC57FBE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B03000-80C5-4B0F-A316-458B84A39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5E30B-D09E-426F-AB93-617B278EE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09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54251-CD93-405A-9E4A-B51AF0F48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FB46F-220E-4A44-B51B-460950BC8F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DD22A5-9D38-4ED9-9A5F-8FC13CFC38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ABF42B-CE77-485D-BCF5-5E89A94E6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77286-1E19-4CFD-8027-22919FD617A0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38E38A-9E25-412E-A426-7EA68C180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81C022-AE62-4764-B7E7-CE200B23F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5E30B-D09E-426F-AB93-617B278EE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771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42A42-D0C7-4114-B510-0D9D8BF21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F7A117-6BCD-4B08-9545-2D7C1A3470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F01BF0-435D-4E89-9FCE-7C4AC3CE5E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73BEB1-D86B-42A9-9882-59BBEA37C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77286-1E19-4CFD-8027-22919FD617A0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0D1A75-EFAA-4B3F-8A66-4033A78F6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95BA16-77C2-4C16-98CC-0F21D71C7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5E30B-D09E-426F-AB93-617B278EE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030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F5F5C1-B5BE-456F-B8A0-78260A434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A9DFD9-F82A-4C4B-9DD2-40915032C3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FEF3D5-262F-4AB5-8772-B5080821F8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77286-1E19-4CFD-8027-22919FD617A0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D9012-319F-498E-B47F-889F6F9330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25BA6-CD30-41AE-BDFB-1D29C769D4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C5E30B-D09E-426F-AB93-617B278EE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89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A924BC35-1B28-4B2A-B20D-D447CA4411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22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50B3787-4FCF-473B-8617-20685712B9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0CF33B-F925-43CB-9BF8-8D7FD1B4F2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900" y="891540"/>
            <a:ext cx="8458200" cy="5074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486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C4C8F0FE-2C1F-4A70-B91C-E819F75890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2600" y="1608281"/>
            <a:ext cx="1905000" cy="1905000"/>
          </a:xfrm>
          <a:prstGeom prst="rect">
            <a:avLst/>
          </a:prstGeom>
        </p:spPr>
      </p:pic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342271D-3BC5-4E0B-A94B-2078052840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6514" y="3270827"/>
            <a:ext cx="4784247" cy="1905000"/>
          </a:xfrm>
          <a:prstGeom prst="rect">
            <a:avLst/>
          </a:prstGeo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977ACDCD-C5B7-4ADE-B990-B70BF52C58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038" y="3513281"/>
            <a:ext cx="2143125" cy="2143125"/>
          </a:xfrm>
          <a:prstGeom prst="rect">
            <a:avLst/>
          </a:prstGeom>
        </p:spPr>
      </p:pic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361F1719-65AB-415A-AF74-03033B4488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8650" y="740207"/>
            <a:ext cx="3028950" cy="1514475"/>
          </a:xfrm>
          <a:prstGeom prst="rect">
            <a:avLst/>
          </a:prstGeom>
        </p:spPr>
      </p:pic>
      <p:pic>
        <p:nvPicPr>
          <p:cNvPr id="12" name="Picture 11" descr="A picture containing text, kitchenware&#10;&#10;Description automatically generated">
            <a:extLst>
              <a:ext uri="{FF2B5EF4-FFF2-40B4-BE49-F238E27FC236}">
                <a16:creationId xmlns:a16="http://schemas.microsoft.com/office/drawing/2014/main" id="{66C3F38C-1DBA-4700-ADE6-085D88C072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8554" y="1016866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7135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3F3BB93-B43D-4F6F-AA94-690F3B923D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pic>
        <p:nvPicPr>
          <p:cNvPr id="4" name="Picture 3" descr="A picture containing text, indoor, items, cluttered&#10;&#10;Description automatically generated">
            <a:extLst>
              <a:ext uri="{FF2B5EF4-FFF2-40B4-BE49-F238E27FC236}">
                <a16:creationId xmlns:a16="http://schemas.microsoft.com/office/drawing/2014/main" id="{DC24E567-D482-4CA1-8243-969617F229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1" y="1638299"/>
            <a:ext cx="7162797" cy="358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0752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3415FEF-2379-4C33-9B2A-72F3908CA3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pic>
        <p:nvPicPr>
          <p:cNvPr id="4" name="Picture 3" descr="A picture containing text, black, dark, image&#10;&#10;Description automatically generated">
            <a:extLst>
              <a:ext uri="{FF2B5EF4-FFF2-40B4-BE49-F238E27FC236}">
                <a16:creationId xmlns:a16="http://schemas.microsoft.com/office/drawing/2014/main" id="{87DB28BD-5DE6-492A-88BB-1BA87D573B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0" y="0"/>
            <a:ext cx="6912142" cy="6858000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5F943968-E338-449E-B826-F2941D0389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24"/>
          <a:stretch/>
        </p:blipFill>
        <p:spPr>
          <a:xfrm>
            <a:off x="6326896" y="558393"/>
            <a:ext cx="5865104" cy="5741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8203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21392DCB-0EAC-499A-A3E7-64CFEB1D8B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8704" y="1454658"/>
            <a:ext cx="6429375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689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0370C41-2C5F-4195-95C7-EC38C2F145B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pic>
        <p:nvPicPr>
          <p:cNvPr id="4" name="Picture 3" descr="A picture containing projector, control panel&#10;&#10;Description automatically generated">
            <a:extLst>
              <a:ext uri="{FF2B5EF4-FFF2-40B4-BE49-F238E27FC236}">
                <a16:creationId xmlns:a16="http://schemas.microsoft.com/office/drawing/2014/main" id="{31690F12-6C64-4068-95EB-D69A24098A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71500"/>
            <a:ext cx="1143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6582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3413DDE-9D73-4815-AC37-6C5079F5381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pic>
        <p:nvPicPr>
          <p:cNvPr id="3" name="Picture 2" descr="A close-up of a circuit board&#10;&#10;Description automatically generated with medium confidence">
            <a:extLst>
              <a:ext uri="{FF2B5EF4-FFF2-40B4-BE49-F238E27FC236}">
                <a16:creationId xmlns:a16="http://schemas.microsoft.com/office/drawing/2014/main" id="{82344E02-2375-4900-BF12-45364A6819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723" y="630936"/>
            <a:ext cx="8392553" cy="5596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867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5F40DE4-5832-45CB-BFC2-5ED4EE2241D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299AA493-BDA9-4945-ABD3-766171D954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40848" y="1073848"/>
            <a:ext cx="4710303" cy="471030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0E9832F-D2EB-4235-844D-3A022C9D32C6}"/>
              </a:ext>
            </a:extLst>
          </p:cNvPr>
          <p:cNvSpPr txBox="1"/>
          <p:nvPr/>
        </p:nvSpPr>
        <p:spPr>
          <a:xfrm>
            <a:off x="4449170" y="3244334"/>
            <a:ext cx="10889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Others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51.7%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9C54CF-36FE-425F-9CC8-774CB7C84927}"/>
              </a:ext>
            </a:extLst>
          </p:cNvPr>
          <p:cNvSpPr txBox="1"/>
          <p:nvPr/>
        </p:nvSpPr>
        <p:spPr>
          <a:xfrm>
            <a:off x="6415176" y="1947496"/>
            <a:ext cx="8626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IBM 13.5%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518CA3-255D-47CD-9C77-6FC7F7EABE11}"/>
              </a:ext>
            </a:extLst>
          </p:cNvPr>
          <p:cNvSpPr txBox="1"/>
          <p:nvPr/>
        </p:nvSpPr>
        <p:spPr>
          <a:xfrm>
            <a:off x="7277817" y="2593827"/>
            <a:ext cx="8626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Google 11.6%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BBB017-5EFA-4891-B683-679AEAEF5930}"/>
              </a:ext>
            </a:extLst>
          </p:cNvPr>
          <p:cNvSpPr txBox="1"/>
          <p:nvPr/>
        </p:nvSpPr>
        <p:spPr>
          <a:xfrm>
            <a:off x="7588510" y="3428999"/>
            <a:ext cx="8626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Intel</a:t>
            </a:r>
          </a:p>
          <a:p>
            <a:r>
              <a:rPr lang="en-US" b="1" dirty="0">
                <a:solidFill>
                  <a:schemeClr val="bg1"/>
                </a:solidFill>
              </a:rPr>
              <a:t>6.3%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C99242-B5B6-4D22-809A-152500B7398A}"/>
              </a:ext>
            </a:extLst>
          </p:cNvPr>
          <p:cNvSpPr txBox="1"/>
          <p:nvPr/>
        </p:nvSpPr>
        <p:spPr>
          <a:xfrm rot="1347767">
            <a:off x="7103583" y="4149818"/>
            <a:ext cx="14945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Microsoft </a:t>
            </a:r>
          </a:p>
          <a:p>
            <a:r>
              <a:rPr lang="en-US" sz="1600" b="1" dirty="0">
                <a:solidFill>
                  <a:schemeClr val="bg1"/>
                </a:solidFill>
              </a:rPr>
              <a:t>6%</a:t>
            </a:r>
          </a:p>
        </p:txBody>
      </p:sp>
    </p:spTree>
    <p:extLst>
      <p:ext uri="{BB962C8B-B14F-4D97-AF65-F5344CB8AC3E}">
        <p14:creationId xmlns:p14="http://schemas.microsoft.com/office/powerpoint/2010/main" val="41265408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C590FB4-8870-4B70-8276-7F890879DD0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FB241892-B9FD-4BB2-82DA-D35D759C85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8355" y="851643"/>
            <a:ext cx="8035290" cy="5154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6420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&#10;&#10;Description automatically generated with low confidence">
            <a:extLst>
              <a:ext uri="{FF2B5EF4-FFF2-40B4-BE49-F238E27FC236}">
                <a16:creationId xmlns:a16="http://schemas.microsoft.com/office/drawing/2014/main" id="{BDA8BCBD-C527-40CF-BEB3-D9778CDD8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496" y="754020"/>
            <a:ext cx="10351008" cy="5349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767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BF238BB-4D9F-4347-BBC2-E3A6A0A8652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E874D5-2AEF-4171-835A-F88A0B7B56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4444" y="1221296"/>
            <a:ext cx="6623112" cy="4415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2097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8D3B519-48EF-4BB1-B480-35F8ED994E0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EF9846-C94B-4379-BB4A-E55B505EB2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70" b="89812" l="2930" r="98901">
                        <a14:foregroundMark x1="87183" y1="58828" x2="93408" y2="55059"/>
                        <a14:foregroundMark x1="93408" y1="55059" x2="89038" y2="46476"/>
                        <a14:foregroundMark x1="89038" y1="46476" x2="88770" y2="46895"/>
                        <a14:foregroundMark x1="11890" y1="31542" x2="4468" y2="32031"/>
                        <a14:foregroundMark x1="4468" y1="32031" x2="8350" y2="42219"/>
                        <a14:foregroundMark x1="8350" y1="42219" x2="11694" y2="45708"/>
                        <a14:foregroundMark x1="2954" y1="30984" x2="6519" y2="39498"/>
                        <a14:foregroundMark x1="58569" y1="12840" x2="59570" y2="23587"/>
                        <a14:foregroundMark x1="66724" y1="19609" x2="67114" y2="29867"/>
                        <a14:foregroundMark x1="97119" y1="51989" x2="92334" y2="53664"/>
                        <a14:foregroundMark x1="97705" y1="50314" x2="95337" y2="58200"/>
                        <a14:foregroundMark x1="98901" y1="50872" x2="98096" y2="514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869" y="1818578"/>
            <a:ext cx="9206262" cy="3220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032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80D42FE7-11A9-4FD9-AC70-8E2C4234D0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384" y="2543556"/>
            <a:ext cx="4427220" cy="1770888"/>
          </a:xfrm>
          <a:prstGeom prst="rect">
            <a:avLst/>
          </a:prstGeom>
        </p:spPr>
      </p:pic>
      <p:pic>
        <p:nvPicPr>
          <p:cNvPr id="6" name="Picture 5" descr="A picture containing text, monitor, wall, indoor&#10;&#10;Description automatically generated">
            <a:extLst>
              <a:ext uri="{FF2B5EF4-FFF2-40B4-BE49-F238E27FC236}">
                <a16:creationId xmlns:a16="http://schemas.microsoft.com/office/drawing/2014/main" id="{49749B2A-33F9-4CF2-923B-10BE73ABB7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432" y="858946"/>
            <a:ext cx="6449568" cy="492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5596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5F40DE4-5832-45CB-BFC2-5ED4EE2241D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27302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ED49596-AC00-4551-B91D-25AFA01FABA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A7162F0-6ACC-4FB0-833A-37B46F36558B}"/>
              </a:ext>
            </a:extLst>
          </p:cNvPr>
          <p:cNvGrpSpPr/>
          <p:nvPr/>
        </p:nvGrpSpPr>
        <p:grpSpPr>
          <a:xfrm>
            <a:off x="1559412" y="1639288"/>
            <a:ext cx="3663174" cy="3813031"/>
            <a:chOff x="1393158" y="1522484"/>
            <a:chExt cx="3663174" cy="3813031"/>
          </a:xfrm>
        </p:grpSpPr>
        <p:pic>
          <p:nvPicPr>
            <p:cNvPr id="5" name="Picture 4" descr="A person wearing glasses&#10;&#10;Description automatically generated with low confidence">
              <a:extLst>
                <a:ext uri="{FF2B5EF4-FFF2-40B4-BE49-F238E27FC236}">
                  <a16:creationId xmlns:a16="http://schemas.microsoft.com/office/drawing/2014/main" id="{8EFC69B3-F1CE-42AD-96CB-AA0786038D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93158" y="1522484"/>
              <a:ext cx="3663174" cy="381303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3F2FD15-DF1F-4AFD-9F84-1920C8DD8B7E}"/>
                </a:ext>
              </a:extLst>
            </p:cNvPr>
            <p:cNvSpPr txBox="1"/>
            <p:nvPr/>
          </p:nvSpPr>
          <p:spPr>
            <a:xfrm>
              <a:off x="3604008" y="4898320"/>
              <a:ext cx="13517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Yuri </a:t>
              </a:r>
              <a:r>
                <a:rPr lang="en-US" b="1" i="0" dirty="0" err="1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Manin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6714168-71AD-48CF-AA20-AD325D54C5E0}"/>
              </a:ext>
            </a:extLst>
          </p:cNvPr>
          <p:cNvGrpSpPr/>
          <p:nvPr/>
        </p:nvGrpSpPr>
        <p:grpSpPr>
          <a:xfrm>
            <a:off x="6317672" y="1128468"/>
            <a:ext cx="3335771" cy="4601063"/>
            <a:chOff x="6206835" y="1128467"/>
            <a:chExt cx="3335771" cy="4601063"/>
          </a:xfrm>
        </p:grpSpPr>
        <p:pic>
          <p:nvPicPr>
            <p:cNvPr id="3" name="Picture 2" descr="A person standing in front of a chalkboard&#10;&#10;Description automatically generated with medium confidence">
              <a:extLst>
                <a:ext uri="{FF2B5EF4-FFF2-40B4-BE49-F238E27FC236}">
                  <a16:creationId xmlns:a16="http://schemas.microsoft.com/office/drawing/2014/main" id="{52F40A61-C44F-4401-8CA1-2BC983EBA3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06835" y="1128467"/>
              <a:ext cx="3335771" cy="460106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A4C43F1-E6E4-4B38-BDF2-A6185AA87F0D}"/>
                </a:ext>
              </a:extLst>
            </p:cNvPr>
            <p:cNvSpPr txBox="1"/>
            <p:nvPr/>
          </p:nvSpPr>
          <p:spPr>
            <a:xfrm>
              <a:off x="7312462" y="5267652"/>
              <a:ext cx="21210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Richard Feynman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5681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C7B535B-A929-403E-8B88-E56276F987E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906125B-5E94-476F-BE79-07D28C56C6A4}"/>
              </a:ext>
            </a:extLst>
          </p:cNvPr>
          <p:cNvGrpSpPr/>
          <p:nvPr/>
        </p:nvGrpSpPr>
        <p:grpSpPr>
          <a:xfrm>
            <a:off x="3373335" y="1279011"/>
            <a:ext cx="1757779" cy="4299978"/>
            <a:chOff x="3373335" y="1583811"/>
            <a:chExt cx="1757779" cy="4299978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6DCFED9-5694-418F-B382-74C37F7421A3}"/>
                </a:ext>
              </a:extLst>
            </p:cNvPr>
            <p:cNvGrpSpPr/>
            <p:nvPr/>
          </p:nvGrpSpPr>
          <p:grpSpPr>
            <a:xfrm>
              <a:off x="3373335" y="1583811"/>
              <a:ext cx="1757779" cy="1757779"/>
              <a:chOff x="3003881" y="1140466"/>
              <a:chExt cx="1757779" cy="1757779"/>
            </a:xfrm>
          </p:grpSpPr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F1591876-0EFA-4D76-BB4D-E5AEEA838679}"/>
                  </a:ext>
                </a:extLst>
              </p:cNvPr>
              <p:cNvSpPr/>
              <p:nvPr/>
            </p:nvSpPr>
            <p:spPr>
              <a:xfrm>
                <a:off x="3003881" y="1140466"/>
                <a:ext cx="1757779" cy="175777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237C787-C399-4776-83DE-BC133DCAA435}"/>
                  </a:ext>
                </a:extLst>
              </p:cNvPr>
              <p:cNvSpPr txBox="1"/>
              <p:nvPr/>
            </p:nvSpPr>
            <p:spPr>
              <a:xfrm>
                <a:off x="3594706" y="1634635"/>
                <a:ext cx="576128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400" dirty="0">
                    <a:solidFill>
                      <a:schemeClr val="bg1"/>
                    </a:solidFill>
                  </a:rPr>
                  <a:t>1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EB4FB68-55F2-4F40-B802-EE7A404C2CC0}"/>
                </a:ext>
              </a:extLst>
            </p:cNvPr>
            <p:cNvGrpSpPr/>
            <p:nvPr/>
          </p:nvGrpSpPr>
          <p:grpSpPr>
            <a:xfrm>
              <a:off x="3373335" y="4126010"/>
              <a:ext cx="1757779" cy="1757779"/>
              <a:chOff x="3003881" y="3959755"/>
              <a:chExt cx="1757779" cy="1757779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F0497D1D-34D4-40D9-AF93-4433A571548D}"/>
                  </a:ext>
                </a:extLst>
              </p:cNvPr>
              <p:cNvSpPr/>
              <p:nvPr/>
            </p:nvSpPr>
            <p:spPr>
              <a:xfrm>
                <a:off x="3003881" y="3959755"/>
                <a:ext cx="1757779" cy="1757779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D6CAD63-C933-4EB4-991C-887BD6442FC1}"/>
                  </a:ext>
                </a:extLst>
              </p:cNvPr>
              <p:cNvSpPr txBox="1"/>
              <p:nvPr/>
            </p:nvSpPr>
            <p:spPr>
              <a:xfrm>
                <a:off x="3594706" y="4453924"/>
                <a:ext cx="576128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400" dirty="0">
                    <a:solidFill>
                      <a:schemeClr val="bg1"/>
                    </a:solidFill>
                  </a:rPr>
                  <a:t>0</a:t>
                </a:r>
              </a:p>
            </p:txBody>
          </p:sp>
        </p:grp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AE5239-DD99-4FAB-A20C-ADE4E7336FA4}"/>
              </a:ext>
            </a:extLst>
          </p:cNvPr>
          <p:cNvGrpSpPr/>
          <p:nvPr/>
        </p:nvGrpSpPr>
        <p:grpSpPr>
          <a:xfrm>
            <a:off x="7190196" y="1417761"/>
            <a:ext cx="2483595" cy="4022477"/>
            <a:chOff x="7430342" y="1417761"/>
            <a:chExt cx="2483595" cy="4022477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F3DE3F1-101F-4C79-9071-CA617EC76150}"/>
                </a:ext>
              </a:extLst>
            </p:cNvPr>
            <p:cNvSpPr/>
            <p:nvPr/>
          </p:nvSpPr>
          <p:spPr>
            <a:xfrm>
              <a:off x="7430342" y="2187202"/>
              <a:ext cx="2483595" cy="2483595"/>
            </a:xfrm>
            <a:prstGeom prst="ellipse">
              <a:avLst/>
            </a:prstGeom>
            <a:gradFill>
              <a:gsLst>
                <a:gs pos="28000">
                  <a:srgbClr val="4472C4"/>
                </a:gs>
                <a:gs pos="71000">
                  <a:srgbClr val="ED7D31"/>
                </a:gs>
              </a:gsLst>
              <a:lin ang="5400000" scaled="1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B73562B-E988-4ABF-BFB5-F78A66F9568D}"/>
                </a:ext>
              </a:extLst>
            </p:cNvPr>
            <p:cNvSpPr txBox="1"/>
            <p:nvPr/>
          </p:nvSpPr>
          <p:spPr>
            <a:xfrm>
              <a:off x="8384075" y="1417761"/>
              <a:ext cx="57612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/>
                <a:t>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57AF25E-1B9E-4FC2-9A39-5A5BDEB274B7}"/>
                </a:ext>
              </a:extLst>
            </p:cNvPr>
            <p:cNvSpPr txBox="1"/>
            <p:nvPr/>
          </p:nvSpPr>
          <p:spPr>
            <a:xfrm>
              <a:off x="8384075" y="4670797"/>
              <a:ext cx="57612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/>
                <a:t>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97810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9ABC5CD-EB16-4AEC-B49D-9BF358D3921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pic>
        <p:nvPicPr>
          <p:cNvPr id="3" name="Picture 2" descr="A picture containing indoor&#10;&#10;Description automatically generated">
            <a:extLst>
              <a:ext uri="{FF2B5EF4-FFF2-40B4-BE49-F238E27FC236}">
                <a16:creationId xmlns:a16="http://schemas.microsoft.com/office/drawing/2014/main" id="{86A67F12-69D3-433C-8104-BAB499D257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25" y="762000"/>
            <a:ext cx="1026795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14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10421C1-15F3-4C42-A853-69329C1FE84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C10A9177-2B31-4599-B5BF-B1D4798FE8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019" y="470421"/>
            <a:ext cx="8873962" cy="5917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854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5C0A945-1DD7-451E-8D14-B9BD3F2E510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pic>
        <p:nvPicPr>
          <p:cNvPr id="5" name="Picture 4" descr="A picture containing indoor, floor, metal&#10;&#10;Description automatically generated">
            <a:extLst>
              <a:ext uri="{FF2B5EF4-FFF2-40B4-BE49-F238E27FC236}">
                <a16:creationId xmlns:a16="http://schemas.microsoft.com/office/drawing/2014/main" id="{D5ECF983-318E-4327-8F47-C04A2AA583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920" y="659495"/>
            <a:ext cx="7492160" cy="5539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104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B4F92B-F1D3-43EB-9B0D-C12FF64715C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pic>
        <p:nvPicPr>
          <p:cNvPr id="4" name="Picture 3" descr="A picture containing indoor, appliance, kitchen appliance&#10;&#10;Description automatically generated">
            <a:extLst>
              <a:ext uri="{FF2B5EF4-FFF2-40B4-BE49-F238E27FC236}">
                <a16:creationId xmlns:a16="http://schemas.microsoft.com/office/drawing/2014/main" id="{646A6168-F207-4E70-9FB9-3FA6BBB503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793" y="983374"/>
            <a:ext cx="8040414" cy="4891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746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C537048-5524-43B5-A2F6-511B616EAC1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pic>
        <p:nvPicPr>
          <p:cNvPr id="3" name="Picture 2" descr="A picture containing text, electronics, screenshot&#10;&#10;Description automatically generated">
            <a:extLst>
              <a:ext uri="{FF2B5EF4-FFF2-40B4-BE49-F238E27FC236}">
                <a16:creationId xmlns:a16="http://schemas.microsoft.com/office/drawing/2014/main" id="{739D96FF-98CA-4108-BC95-BBA3D4E439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35" b="713"/>
          <a:stretch/>
        </p:blipFill>
        <p:spPr>
          <a:xfrm>
            <a:off x="3090320" y="487841"/>
            <a:ext cx="6011360" cy="5882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7143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25</Words>
  <Application>Microsoft Office PowerPoint</Application>
  <PresentationFormat>Widescreen</PresentationFormat>
  <Paragraphs>15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Fahad Patwary</dc:creator>
  <cp:lastModifiedBy>Fahad Patwary</cp:lastModifiedBy>
  <cp:revision>17</cp:revision>
  <dcterms:created xsi:type="dcterms:W3CDTF">2023-02-06T15:27:15Z</dcterms:created>
  <dcterms:modified xsi:type="dcterms:W3CDTF">2023-02-12T01:27:47Z</dcterms:modified>
</cp:coreProperties>
</file>

<file path=docProps/thumbnail.jpeg>
</file>